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9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0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F80D-1DA4-407B-BE01-A1485E1718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DF03-31E7-4EE5-83C2-04D0B880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93059" y="244761"/>
            <a:ext cx="110975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การลดใช้พลังงานใน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หน่วยงาน/เทคโนโลยี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พลังงานทดแทนที่ช่วยลดค่าใช้จ่ายของ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endParaRPr lang="th-TH" sz="24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92F9F0-8B91-401F-BF11-4ADC142B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9" y="976109"/>
            <a:ext cx="7075433" cy="23283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34" y="1004335"/>
            <a:ext cx="3263372" cy="250649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1" y="3472165"/>
            <a:ext cx="3454733" cy="227351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1" y="3548455"/>
            <a:ext cx="2984983" cy="2235889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7768618" y="4722515"/>
            <a:ext cx="416414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โรงไฟฟ้าพลังงานแสงอาทิตย์ กำลังการติดตั้ง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640 kW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898598" y="3933919"/>
            <a:ext cx="36724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การผลิตไฟฟ้ากังหันลม กำลังการติดตั้ง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10 kW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435501" y="5925427"/>
            <a:ext cx="416414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สัดส่วนการใช้ไฟฟ้าจากพลังงานทดแทน </a:t>
            </a:r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80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93059" y="2469351"/>
            <a:ext cx="745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โรงไฟฟ้าพลังงานแสงอาทิตย์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กำลังการผลิต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340 kW</a:t>
            </a:r>
            <a:endParaRPr lang="en-US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61665" y="3950245"/>
            <a:ext cx="5732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Solar roof power plant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300 kW (A &amp; B Building)</a:t>
            </a:r>
            <a:endParaRPr lang="en-US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294642" y="330449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Wind energy 10 kW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028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</Words>
  <Application>Microsoft Office PowerPoint</Application>
  <PresentationFormat>แบบจอกว้าง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Tahoma</vt:lpstr>
      <vt:lpstr>TH SarabunPSK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GAIN</dc:creator>
  <cp:lastModifiedBy>GAIN</cp:lastModifiedBy>
  <cp:revision>1</cp:revision>
  <dcterms:created xsi:type="dcterms:W3CDTF">2023-05-03T02:34:04Z</dcterms:created>
  <dcterms:modified xsi:type="dcterms:W3CDTF">2023-05-03T02:38:37Z</dcterms:modified>
</cp:coreProperties>
</file>