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4CDF-FCFE-42CD-8908-5864562153A5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FEBE-D74C-413B-9442-C8DAAD6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56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4CDF-FCFE-42CD-8908-5864562153A5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FEBE-D74C-413B-9442-C8DAAD6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562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4CDF-FCFE-42CD-8908-5864562153A5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FEBE-D74C-413B-9442-C8DAAD6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180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4CDF-FCFE-42CD-8908-5864562153A5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FEBE-D74C-413B-9442-C8DAAD6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869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4CDF-FCFE-42CD-8908-5864562153A5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FEBE-D74C-413B-9442-C8DAAD6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3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4CDF-FCFE-42CD-8908-5864562153A5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FEBE-D74C-413B-9442-C8DAAD6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94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4CDF-FCFE-42CD-8908-5864562153A5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FEBE-D74C-413B-9442-C8DAAD6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09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4CDF-FCFE-42CD-8908-5864562153A5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FEBE-D74C-413B-9442-C8DAAD6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80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4CDF-FCFE-42CD-8908-5864562153A5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FEBE-D74C-413B-9442-C8DAAD6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86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4CDF-FCFE-42CD-8908-5864562153A5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FEBE-D74C-413B-9442-C8DAAD6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29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4CDF-FCFE-42CD-8908-5864562153A5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FEBE-D74C-413B-9442-C8DAAD6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55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F4CDF-FCFE-42CD-8908-5864562153A5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DFEBE-D74C-413B-9442-C8DAAD6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59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3946745" y="638194"/>
            <a:ext cx="396935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</a:t>
            </a:r>
            <a:r>
              <a:rPr lang="th-TH" sz="24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จัดการขยะภายในหน่วยงานให้เหลือศูนย์</a:t>
            </a:r>
            <a:endParaRPr lang="en-US" sz="2400" b="1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5" name="รูปภาพ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07" y="1800887"/>
            <a:ext cx="2438400" cy="1828800"/>
          </a:xfrm>
          <a:prstGeom prst="rect">
            <a:avLst/>
          </a:prstGeom>
        </p:spPr>
      </p:pic>
      <p:pic>
        <p:nvPicPr>
          <p:cNvPr id="17" name="รูปภาพ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031" y="1800887"/>
            <a:ext cx="2438400" cy="1828800"/>
          </a:xfrm>
          <a:prstGeom prst="rect">
            <a:avLst/>
          </a:prstGeom>
        </p:spPr>
      </p:pic>
      <p:pic>
        <p:nvPicPr>
          <p:cNvPr id="18" name="รูปภาพ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641" y="1800887"/>
            <a:ext cx="2438400" cy="1828800"/>
          </a:xfrm>
          <a:prstGeom prst="rect">
            <a:avLst/>
          </a:prstGeom>
        </p:spPr>
      </p:pic>
      <p:pic>
        <p:nvPicPr>
          <p:cNvPr id="19" name="รูปภาพ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282" y="1800887"/>
            <a:ext cx="2438400" cy="1828800"/>
          </a:xfrm>
          <a:prstGeom prst="rect">
            <a:avLst/>
          </a:prstGeom>
        </p:spPr>
      </p:pic>
      <p:sp>
        <p:nvSpPr>
          <p:cNvPr id="21" name="สี่เหลี่ยมผืนผ้า 20"/>
          <p:cNvSpPr/>
          <p:nvPr/>
        </p:nvSpPr>
        <p:spPr>
          <a:xfrm>
            <a:off x="871671" y="4045585"/>
            <a:ext cx="109044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2000" dirty="0">
                <a:solidFill>
                  <a:srgbClr val="000000"/>
                </a:solidFill>
                <a:ea typeface="Calibri" panose="020F0502020204030204" pitchFamily="34" charset="0"/>
                <a:cs typeface="TH Niramit AS" panose="02000506000000020004" pitchFamily="2" charset="-34"/>
              </a:rPr>
              <a:t>วิทยาลัยพลังงานทดแทน  ได้เล็งถึงความสำคัญของ</a:t>
            </a:r>
            <a:r>
              <a:rPr lang="th-TH" sz="2000" dirty="0" err="1">
                <a:solidFill>
                  <a:srgbClr val="000000"/>
                </a:solidFill>
                <a:ea typeface="Calibri" panose="020F0502020204030204" pitchFamily="34" charset="0"/>
                <a:cs typeface="TH Niramit AS" panose="02000506000000020004" pitchFamily="2" charset="-34"/>
              </a:rPr>
              <a:t>การจัด</a:t>
            </a:r>
            <a:r>
              <a:rPr lang="th-TH" sz="2000" dirty="0">
                <a:solidFill>
                  <a:srgbClr val="000000"/>
                </a:solidFill>
                <a:ea typeface="Calibri" panose="020F0502020204030204" pitchFamily="34" charset="0"/>
                <a:cs typeface="TH Niramit AS" panose="02000506000000020004" pitchFamily="2" charset="-34"/>
              </a:rPr>
              <a:t>สิ่งแวดล้อมที่ดี เอื้อต่อการทำงานและการเรียนรู้ และเพื่อสนับสนุนนโยบายของมหาวิทยาลัยในการขับเคลื่อนมหาวิทยาลัยเข้าสู่การผลักดันผล</a:t>
            </a:r>
            <a:r>
              <a:rPr lang="th-TH" sz="2000" dirty="0" err="1">
                <a:solidFill>
                  <a:srgbClr val="000000"/>
                </a:solidFill>
                <a:ea typeface="Calibri" panose="020F0502020204030204" pitchFamily="34" charset="0"/>
                <a:cs typeface="TH Niramit AS" panose="02000506000000020004" pitchFamily="2" charset="-34"/>
              </a:rPr>
              <a:t>การจัด</a:t>
            </a:r>
            <a:r>
              <a:rPr lang="th-TH" sz="2000" dirty="0">
                <a:solidFill>
                  <a:srgbClr val="000000"/>
                </a:solidFill>
                <a:ea typeface="Calibri" panose="020F0502020204030204" pitchFamily="34" charset="0"/>
                <a:cs typeface="TH Niramit AS" panose="02000506000000020004" pitchFamily="2" charset="-34"/>
              </a:rPr>
              <a:t>อันดับ </a:t>
            </a:r>
            <a:r>
              <a:rPr lang="en-US" sz="2000" dirty="0">
                <a:solidFill>
                  <a:srgbClr val="000000"/>
                </a:solidFill>
                <a:latin typeface="TH Niramit AS" panose="02000506000000020004" pitchFamily="2" charset="-34"/>
                <a:ea typeface="Calibri" panose="020F0502020204030204" pitchFamily="34" charset="0"/>
              </a:rPr>
              <a:t>Green University Ranking </a:t>
            </a:r>
            <a:r>
              <a:rPr lang="th-TH" sz="2000" dirty="0">
                <a:solidFill>
                  <a:srgbClr val="000000"/>
                </a:solidFill>
                <a:ea typeface="Calibri" panose="020F0502020204030204" pitchFamily="34" charset="0"/>
                <a:cs typeface="TH Niramit AS" panose="02000506000000020004" pitchFamily="2" charset="-34"/>
              </a:rPr>
              <a:t>ของมหาวิทยาลัย เพื่อเพิ่มการมองเห็นและรับรู้ของมหาวิทยาลัยในระดับ รวมถึงเข้าสู่</a:t>
            </a:r>
            <a:r>
              <a:rPr lang="th-TH" sz="2000" dirty="0" err="1">
                <a:solidFill>
                  <a:srgbClr val="000000"/>
                </a:solidFill>
                <a:ea typeface="Calibri" panose="020F0502020204030204" pitchFamily="34" charset="0"/>
                <a:cs typeface="TH Niramit AS" panose="02000506000000020004" pitchFamily="2" charset="-34"/>
              </a:rPr>
              <a:t>การจัด</a:t>
            </a:r>
            <a:r>
              <a:rPr lang="th-TH" sz="2000" dirty="0">
                <a:solidFill>
                  <a:srgbClr val="000000"/>
                </a:solidFill>
                <a:ea typeface="Calibri" panose="020F0502020204030204" pitchFamily="34" charset="0"/>
                <a:cs typeface="TH Niramit AS" panose="02000506000000020004" pitchFamily="2" charset="-34"/>
              </a:rPr>
              <a:t>อันดับมหาวิทยาลัยที่สร้างผลกระทบต่อเป้าหมายการพัฒนาอย่างยั่งยืน  (</a:t>
            </a:r>
            <a:r>
              <a:rPr lang="en-US" sz="2000" dirty="0">
                <a:solidFill>
                  <a:srgbClr val="000000"/>
                </a:solidFill>
                <a:latin typeface="TH Niramit AS" panose="02000506000000020004" pitchFamily="2" charset="-34"/>
                <a:ea typeface="Calibri" panose="020F0502020204030204" pitchFamily="34" charset="0"/>
              </a:rPr>
              <a:t>SDGs Impact Ranking University) </a:t>
            </a:r>
            <a:r>
              <a:rPr lang="th-TH" sz="2000" dirty="0">
                <a:solidFill>
                  <a:srgbClr val="000000"/>
                </a:solidFill>
                <a:ea typeface="Calibri" panose="020F0502020204030204" pitchFamily="34" charset="0"/>
                <a:cs typeface="TH Niramit AS" panose="02000506000000020004" pitchFamily="2" charset="-34"/>
              </a:rPr>
              <a:t>นอกจากนั้นยังเป็นการสนับสนุนการพัฒนาส่วนงานในมิติที่ 6 ในเรื่องจัดทำศูนย์รวมคัดแยกขยะเหลือศูนย์</a:t>
            </a:r>
            <a:r>
              <a:rPr lang="th-TH" sz="2000" dirty="0">
                <a:ea typeface="Calibri" panose="020F0502020204030204" pitchFamily="34" charset="0"/>
                <a:cs typeface="TH Niramit AS" panose="02000506000000020004" pitchFamily="2" charset="-34"/>
              </a:rPr>
              <a:t>	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05157138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106</Words>
  <Application>Microsoft Office PowerPoint</Application>
  <PresentationFormat>แบบจอกว้าง</PresentationFormat>
  <Paragraphs>2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9" baseType="lpstr">
      <vt:lpstr>Angsana New</vt:lpstr>
      <vt:lpstr>Arial</vt:lpstr>
      <vt:lpstr>Calibri</vt:lpstr>
      <vt:lpstr>Calibri Light</vt:lpstr>
      <vt:lpstr>Cordia New</vt:lpstr>
      <vt:lpstr>TH Niramit AS</vt:lpstr>
      <vt:lpstr>TH SarabunPSK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GAIN</dc:creator>
  <cp:lastModifiedBy>GAIN</cp:lastModifiedBy>
  <cp:revision>1</cp:revision>
  <dcterms:created xsi:type="dcterms:W3CDTF">2023-05-03T02:35:31Z</dcterms:created>
  <dcterms:modified xsi:type="dcterms:W3CDTF">2023-05-03T02:36:52Z</dcterms:modified>
</cp:coreProperties>
</file>